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3" r:id="rId8"/>
    <p:sldId id="264" r:id="rId9"/>
    <p:sldId id="265" r:id="rId10"/>
    <p:sldId id="266" r:id="rId11"/>
    <p:sldId id="260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2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2059747"/>
          </a:xfrm>
        </p:spPr>
        <p:txBody>
          <a:bodyPr>
            <a:normAutofit fontScale="90000"/>
          </a:bodyPr>
          <a:lstStyle/>
          <a:p>
            <a:r>
              <a:rPr lang="en-US" sz="8800" dirty="0" smtClean="0"/>
              <a:t>10 general physical skills.  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3649508"/>
            <a:ext cx="7315200" cy="1935138"/>
          </a:xfrm>
        </p:spPr>
        <p:txBody>
          <a:bodyPr>
            <a:normAutofit/>
          </a:bodyPr>
          <a:lstStyle/>
          <a:p>
            <a:r>
              <a:rPr lang="en-US" sz="3200" i="1" dirty="0" smtClean="0"/>
              <a:t>If your goal is optimum physical competence then all the following skills must be considered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24476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ability to minimize the time cycle of a repeated movement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949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u="sng" dirty="0" smtClean="0"/>
              <a:t>An activity which improves performance through changes in the nervous system</a:t>
            </a:r>
            <a:r>
              <a:rPr lang="en-US" sz="3200" dirty="0" smtClean="0"/>
              <a:t>.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improves communication between CNS (central nervous	system and peripheral nervous system)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improves proprioception in joints and surrounding soft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576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ability to combine several distinct movement patterns into a singular distinct movement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321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ability to minimize transition time from one movement pattern to another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382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ability to control the placement of the bodies center of gravity in relation to its support base.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0950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ability to control movement in a given direction or at a given intensity.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960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 improved through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Cardiorespiratory endurance</a:t>
            </a:r>
          </a:p>
          <a:p>
            <a:r>
              <a:rPr lang="en-US" sz="2800" dirty="0" smtClean="0"/>
              <a:t>Stamina</a:t>
            </a:r>
          </a:p>
          <a:p>
            <a:r>
              <a:rPr lang="en-US" sz="2800" dirty="0" smtClean="0"/>
              <a:t>Strength</a:t>
            </a:r>
          </a:p>
          <a:p>
            <a:r>
              <a:rPr lang="en-US" sz="2800" dirty="0" smtClean="0"/>
              <a:t>Flexibility</a:t>
            </a:r>
          </a:p>
          <a:p>
            <a:r>
              <a:rPr lang="en-US" sz="2800" dirty="0" smtClean="0"/>
              <a:t>Power</a:t>
            </a:r>
          </a:p>
          <a:p>
            <a:r>
              <a:rPr lang="en-US" sz="2800" dirty="0" smtClean="0"/>
              <a:t>Speed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974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u="sng" dirty="0" smtClean="0"/>
              <a:t>This is the type of activity that increases performance through a measurable change in the body:</a:t>
            </a:r>
          </a:p>
          <a:p>
            <a:endParaRPr lang="en-US" sz="3200" u="sng" dirty="0" smtClean="0"/>
          </a:p>
          <a:p>
            <a:pPr lvl="1"/>
            <a:r>
              <a:rPr lang="en-US" dirty="0" smtClean="0"/>
              <a:t>VO2 max—ability of cells ability to uptake oxygen during exercise</a:t>
            </a:r>
          </a:p>
          <a:p>
            <a:pPr lvl="1"/>
            <a:r>
              <a:rPr lang="en-US" dirty="0" smtClean="0"/>
              <a:t>BMR—basal metabolic rate (the rate at which the body burns calories during rest)</a:t>
            </a:r>
          </a:p>
          <a:p>
            <a:pPr lvl="1"/>
            <a:r>
              <a:rPr lang="en-US" dirty="0" smtClean="0"/>
              <a:t>Muscle contraction improvement</a:t>
            </a:r>
          </a:p>
          <a:p>
            <a:pPr lvl="1"/>
            <a:r>
              <a:rPr lang="en-US" dirty="0" smtClean="0"/>
              <a:t>Heart rate recovery (how quickly heart muscle responds to activity)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75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Cardio</a:t>
            </a:r>
            <a:br>
              <a:rPr lang="en-US" dirty="0" smtClean="0"/>
            </a:br>
            <a:r>
              <a:rPr lang="en-US" dirty="0" smtClean="0"/>
              <a:t>endurance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4800" dirty="0" smtClean="0"/>
              <a:t>The ability of body system’s to gather, process, and deliver oxygen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39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Stamina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The ability of body systems to process, deliver, store, and utilize energy.</a:t>
            </a:r>
          </a:p>
          <a:p>
            <a:r>
              <a:rPr lang="en-US" dirty="0" smtClean="0"/>
              <a:t>(cellular mitochondria, circulatory  system, glycogen storage in liver)</a:t>
            </a:r>
          </a:p>
        </p:txBody>
      </p:sp>
    </p:spTree>
    <p:extLst>
      <p:ext uri="{BB962C8B-B14F-4D97-AF65-F5344CB8AC3E}">
        <p14:creationId xmlns:p14="http://schemas.microsoft.com/office/powerpoint/2010/main" val="4125406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 improved through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Coordination</a:t>
            </a:r>
          </a:p>
          <a:p>
            <a:r>
              <a:rPr lang="en-US" sz="4000" dirty="0" smtClean="0"/>
              <a:t>Agility</a:t>
            </a:r>
          </a:p>
          <a:p>
            <a:r>
              <a:rPr lang="en-US" sz="4000" dirty="0" smtClean="0"/>
              <a:t>Balance</a:t>
            </a:r>
          </a:p>
          <a:p>
            <a:r>
              <a:rPr lang="en-US" sz="4000" dirty="0" smtClean="0"/>
              <a:t>Accuracy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88749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ability of a muscular unit, or combination of muscular units, to apply force.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148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ability to maximize the range of motion at a given joint.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010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ability of a muscular unit, or combination of muscular units to apply maximum force in minimum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518730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29</TotalTime>
  <Words>283</Words>
  <Application>Microsoft Office PowerPoint</Application>
  <PresentationFormat>Widescreen</PresentationFormat>
  <Paragraphs>49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Corbel</vt:lpstr>
      <vt:lpstr>Wingdings 2</vt:lpstr>
      <vt:lpstr>Frame</vt:lpstr>
      <vt:lpstr>10 general physical skills.  </vt:lpstr>
      <vt:lpstr>Skills improved through training</vt:lpstr>
      <vt:lpstr>Training</vt:lpstr>
      <vt:lpstr>Cardio endurance</vt:lpstr>
      <vt:lpstr>Stamina</vt:lpstr>
      <vt:lpstr>Skills improved through practice</vt:lpstr>
      <vt:lpstr>Strength</vt:lpstr>
      <vt:lpstr>Flexibility</vt:lpstr>
      <vt:lpstr>Power</vt:lpstr>
      <vt:lpstr>Speed</vt:lpstr>
      <vt:lpstr>Practice</vt:lpstr>
      <vt:lpstr>Coordination</vt:lpstr>
      <vt:lpstr>Agility</vt:lpstr>
      <vt:lpstr>Balance</vt:lpstr>
      <vt:lpstr>Accuracy</vt:lpstr>
    </vt:vector>
  </TitlesOfParts>
  <Company>Everett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general physical skills.  </dc:title>
  <dc:creator>Rhonda Hodgins</dc:creator>
  <cp:lastModifiedBy>Rhonda Hodgins</cp:lastModifiedBy>
  <cp:revision>12</cp:revision>
  <dcterms:created xsi:type="dcterms:W3CDTF">2017-09-06T21:46:48Z</dcterms:created>
  <dcterms:modified xsi:type="dcterms:W3CDTF">2017-09-13T16:52:11Z</dcterms:modified>
</cp:coreProperties>
</file>